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AFFA9-0BE9-457C-915D-DEAEF132B693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31521-3328-4B8D-A5C5-06ABDE4FACC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7272366" cy="52816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Зертханалық жұмыс </a:t>
            </a:r>
            <a:r>
              <a:rPr lang="ru-RU" b="1" dirty="0" smtClean="0">
                <a:solidFill>
                  <a:schemeClr val="tx1"/>
                </a:solidFill>
              </a:rPr>
              <a:t>4: </a:t>
            </a:r>
            <a:r>
              <a:rPr lang="ru-RU" b="1" dirty="0" err="1" smtClean="0">
                <a:solidFill>
                  <a:schemeClr val="tx1"/>
                </a:solidFill>
              </a:rPr>
              <a:t>Динамикалық программалау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Мақсат:</a:t>
            </a:r>
            <a:r>
              <a:rPr lang="ru-RU" dirty="0" err="1" smtClean="0">
                <a:solidFill>
                  <a:schemeClr val="tx1"/>
                </a:solidFill>
              </a:rPr>
              <a:t> Динамикалық программалау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әдісін пайдалану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арқылы оптималды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саясатты</a:t>
            </a:r>
            <a:r>
              <a:rPr lang="ru-RU" dirty="0" smtClean="0">
                <a:solidFill>
                  <a:schemeClr val="tx1"/>
                </a:solidFill>
              </a:rPr>
              <a:t> табу.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Тапсырма</a:t>
            </a:r>
            <a:r>
              <a:rPr lang="ru-RU" b="1" dirty="0" smtClean="0">
                <a:solidFill>
                  <a:schemeClr val="tx1"/>
                </a:solidFill>
              </a:rPr>
              <a:t>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Политиканы </a:t>
            </a:r>
            <a:r>
              <a:rPr lang="ru-RU" dirty="0" err="1" smtClean="0">
                <a:solidFill>
                  <a:schemeClr val="tx1"/>
                </a:solidFill>
              </a:rPr>
              <a:t>бағалау және оңтайландыру алгоритмін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кодтау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MDP-</a:t>
            </a:r>
            <a:r>
              <a:rPr lang="ru-RU" dirty="0" smtClean="0">
                <a:solidFill>
                  <a:schemeClr val="tx1"/>
                </a:solidFill>
              </a:rPr>
              <a:t>де </a:t>
            </a:r>
            <a:r>
              <a:rPr lang="ru-RU" dirty="0" err="1" smtClean="0">
                <a:solidFill>
                  <a:schemeClr val="tx1"/>
                </a:solidFill>
              </a:rPr>
              <a:t>динамикалық программалау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әдісін қолдану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ru-RU" dirty="0" smtClean="0">
                <a:solidFill>
                  <a:schemeClr val="tx1"/>
                </a:solidFill>
              </a:rPr>
              <a:t>Политика мен </a:t>
            </a:r>
            <a:r>
              <a:rPr lang="ru-RU" dirty="0" err="1" smtClean="0">
                <a:solidFill>
                  <a:schemeClr val="tx1"/>
                </a:solidFill>
              </a:rPr>
              <a:t>мән функцияларын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жүйелі түрде жақсарту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2024-09-07T08:19:17Z</dcterms:created>
  <dcterms:modified xsi:type="dcterms:W3CDTF">2024-09-07T08:19:59Z</dcterms:modified>
</cp:coreProperties>
</file>